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3"/>
    <p:sldId id="281" r:id="rId4"/>
    <p:sldId id="282" r:id="rId5"/>
    <p:sldId id="283" r:id="rId6"/>
    <p:sldId id="258" r:id="rId7"/>
    <p:sldId id="257" r:id="rId8"/>
    <p:sldId id="259" r:id="rId9"/>
    <p:sldId id="260" r:id="rId10"/>
    <p:sldId id="266" r:id="rId11"/>
    <p:sldId id="267" r:id="rId12"/>
    <p:sldId id="268" r:id="rId13"/>
    <p:sldId id="261" r:id="rId14"/>
    <p:sldId id="269" r:id="rId15"/>
    <p:sldId id="262" r:id="rId16"/>
    <p:sldId id="270" r:id="rId17"/>
    <p:sldId id="263" r:id="rId18"/>
    <p:sldId id="264" r:id="rId19"/>
    <p:sldId id="271" r:id="rId20"/>
    <p:sldId id="276" r:id="rId21"/>
    <p:sldId id="279" r:id="rId22"/>
    <p:sldId id="272" r:id="rId23"/>
    <p:sldId id="280" r:id="rId24"/>
    <p:sldId id="273" r:id="rId25"/>
    <p:sldId id="274" r:id="rId26"/>
    <p:sldId id="275" r:id="rId27"/>
    <p:sldId id="285" r:id="rId28"/>
    <p:sldId id="26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3" r:id="rId42"/>
    <p:sldId id="298" r:id="rId43"/>
    <p:sldId id="299" r:id="rId44"/>
    <p:sldId id="300" r:id="rId45"/>
    <p:sldId id="302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25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notesMaster" Target="notesMasters/notesMaster1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3-19T22:41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1103.000 712.000,'0.000'-0.010,"0.000"-0.015,0.000-0.016,0.000-0.016,0.000-0.015,0.000-0.012,0.000-0.010,0.000-0.008,0.000-0.005,0.000-0.004,0.000-0.002,0.000-0.001,0.000-0.000,0.000-0.000,0.000 0.000,0.000 0.000,0.000 0.000,0.000 0.000,0.000 0.000,0.000 0.000,0.000 0.000,0.000 0.000,0.000 0.000,0.000 0.000,0.000 0.000,0.000 0.000,0.000 0.000,0.013 0.004,0.022-0.035,0.026-0.044,0.029-0.047,0.015-0.033,0.005-0.022,-0.002-0.013,-0.007-0.007,0.003-0.001,0.010 0.002,0.014 0.005,0.016 0.006,0.030-0.049,-0.009 0.003,-0.018 0.003,0.015 0.004,0.017-0.028,0.002-0.013,-0.008-0.002,0.009-0.017,0.003 0.013,0.006 0.017,0.008 0.018,-0.004 0.036,0.008 0.015,0.008 0.013,0.008 0.011,0.018-0.021,-0.021 0.010,-0.028 0.009,-0.031 0.008,-0.001-0.013,0.007-0.003,0.017-0.006,0.025-0.006,-0.003 0.039,-0.009 0.046,-0.012 0.047,-0.013 0.043,-0.012 0.037,-0.011 0.030,-0.009 0.023,-0.007 0.017,-0.005 0.012,-0.004 0.007,-0.002 0.004,-0.001 0.002,-0.001 0.000,-0.000-0.001,0.000-0.001,0.000-0.001,-0.008 0.025,0.010 0.042,0.012 0.050,0.013 0.051,0.012 0.049,0.122 0.159,0.066 0.107,0.022 0.061,0.013 0.128,0.012 0.100,-0.013 0.041,-0.029-0.002,0.140 0.390,0.019 0.010,-0.003-0.096,-0.077-0.206,-0.005-0.020,-0.026-0.048,-0.039-0.065,0.007-0.021,-0.014-0.042,-0.029-0.054,-0.037-0.060,0.019 0.055,-0.063-0.134,-0.056-0.128,-0.047-0.113,-0.037-0.094,-0.028-0.074,-0.020-0.056,-0.013-0.039,-0.008-0.026,-0.004-0.016,-0.002-0.008,0.000-0.003,0.001 0.001,0.002 0.003,0.002 0.004,0.002 0.004,0.002 0.004,0.001 0.003,0.001 0.003,0.001 0.002,0.001 0.002,0.000 0.001,0.000 0.001,0.000 0.000,0.000 0.000,0.000 0.000,-0.001 0.007,0.001 0.011,0.001 0.013,0.001 0.012,0.001 0.011,0.001 0.010,0.000 0.008,0.000 0.006,0.000 0.004,0.000 0.003,0.000 0.002,0.000 0.001,0.000 0.000,0.000 0.000,0.000-0.000,-0.000-0.000,0.000-0.000,0.000-0.000,0.000-0.000,0.000-0.000,-0.000-0.000,0.000-0.000,0.000-0.000,0.009 0.018,0.022 0.044,0.026 0.052,0.027 0.054,0.028 0.083,-0.006 0.031,-0.016 0.016,0.070 0.069,0.025-0.007,-0.003-0.047,-0.020-0.067,-0.028-0.074,-0.031-0.071,-0.030-0.063,-0.027-0.053,-0.022-0.042,-0.018-0.032,-0.013-0.023,-0.010-0.015,-0.006-0.010,-0.004-0.005,-0.002-0.002,-0.001 0.000,0.000 0.001,0.001 0.002,0.001 0.002,0.001 0.002,0.001 0.002,0.001 0.002,0.001 0.001,0.000 0.001,0.000 0.001,0.000 0.000,0.000 0.000,0.000 0.000,0.000 0.000,0.000-0.000,0.000 0.000,0.000-0.000,-0.000-0.000,0.000-0.000,0.000-0.000,0.000-0.000,-0.000-0.000,0.000 0.000,0.000-0.000,0.000 0.000,0.000 0.000,0.000 0.000,0.000 0.000,0.000 0.000,0.000 0.000,0.000 0.000,0.000 0.000,0.000 0.000,-0.000 0.000,-0.002 0.013,-0.003 0.020,-0.003 0.023,-0.003 0.022,-0.003 0.020,-0.002 0.017,-0.002 0.013,-0.001 0.010,-0.001 0.007,-0.001 0.005,-0.000 0.003,-0.000 0.002,-0.000 0.001,0.000-0.000,0.000-0.000,0.000-0.001,0.000-0.001,0.000-0.001,0.000-0.001,0.000-0.000,0.000-0.000,0.000-0.000,0.000-0.000,0.000-0.000,0.000-0.000,0.000 0.000,0.000-0.000,0.000-0.004,0.000 0.035,0.000 0.044,0.000 0.047,0.000 0.034,0.000 0.022,0.000 0.013,0.000 0.007,0.000 0.049,0.000-0.020,0.000-0.027,0.000-0.029,0.000-0.029,0.000-0.027,0.000-0.023,0.007-0.001,0.011-0.016,0.013-0.011,0.012-0.007,0.011-0.005,0.009-0.002,0.007-0.001,0.005 0.000,0.004 0.001,0.003 0.001,0.002 0.001,0.001 0.001,-0.008-0.028,-0.011-0.039,-0.012-0.044,-0.012-0.043,-0.011-0.039,-0.009-0.033,-0.008-0.026,-0.006-0.020,-0.004-0.015,-0.003-0.010,-0.002-0.006,-0.001-0.004,-0.000-0.002,0.000-0.000,0.000 0.001,0.000 0.001,0.000 0.001,0.000 0.001,0.000 0.001,0.000 0.001,0.000 0.001,0.000 0.001,0.019-0.002,0.030-0.049,0.036-0.060,0.018-0.035,0.008-0.026,-0.000-0.015,-0.006-0.006,-0.010-0.107,-0.012-0.064,-0.013-0.031,-0.013-0.007,0.050-0.139,0.025-0.047,0.009-0.003,-0.002 0.026,-0.017-0.028,-0.013-0.021,-0.015 0.012,-0.015 0.034,0.054-0.081,0.022 0.021,0.005 0.042,-0.020 0.006,-0.012-0.016,-0.015 0.015,-0.016 0.035,0.037-0.006,0.018 0.019,0.005 0.036,-0.005 0.045,-0.117 0.450,0.101-0.498,-0.016-0.015,-0.017 0.011,-0.018 0.029,-0.008-0.134,-0.021 0.014,-0.017 0.038,-0.015 0.056,-0.009 0.014,-0.007 0.032,-0.005 0.042,-0.005-0.029,-0.003 0.066,-0.001 0.062,-0.000 0.055,0.012 0.086,0.018 0.037,0.021 0.031,0.022 0.026,0.021 0.020,0.019 0.015,0.025 0.017,0.001 0.051,-0.006 0.054,-0.010 0.051,-0.011 0.045,-0.011 0.038,-0.010 0.030,-0.009 0.023,-0.007 0.017,-0.006 0.011,-0.004 0.007,-0.003 0.004,-0.002 0.002,-0.001 0.000,-0.001-0.001,-0.000-0.001,0.000-0.002,0.000-0.002,0.000-0.002,0.001-0.014,0.018 0.031,0.022 0.038,0.024 0.042,0.010 0.028,0.000 0.018,-0.006 0.009,-0.011 0.003,-0.013 0.158,-0.014 0.098,-0.014 0.051,-0.014 0.015,0.078 0.405,0.029 0.090,0.004-0.012,-0.041-0.173,-0.012 0.001,-0.014-0.036,-0.015-0.061,0.082 0.275,0.023-0.031,-0.001-0.083,0.011-0.052,0.018-0.113,0.021-0.141,-0.003-0.025,0.009-0.038,0.006-0.072,0.004-0.088,-0.204-0.389,0.153 0.321,-0.021-0.005,-0.025-0.007,0.081 0.163,0.008 0.023,-0.016-0.007,-0.057-0.115,-0.024-0.029,-0.026-0.031,-0.025-0.030,0.001 0.024,-0.005-0.049,0.003-0.046,0.007-0.040,0.010-0.033,0.010-0.026,-0.006-0.049,-0.012-0.054,-0.016-0.055,-0.018-0.051,-0.017-0.045,-0.015-0.037,-0.013-0.029,-0.010-0.022,-0.008-0.016,-0.006-0.010,-0.004-0.006,-0.002-0.003,-0.001-0.001,-0.001 0.000,-0.000 0.001,0.000 0.002,0.000 0.002,0.001 0.002,0.000 0.002,0.001 0.014,0.000-0.031,0.000-0.038,0.000-0.042,0.000-0.082,0.000-0.052,0.000-0.028,0.000-0.011,0.000 0.325,0.000-0.614,0.000-0.061,0.000-0.000,-0.000 0.634,0.000-0.691,0.000-0.028,0.000 0.021,-0.000 0.496,0.000-0.529,-0.000 0.010,0.000 0.048,0.000 0.069,0.055 0.072,0.035 0.023,0.019 0.034,0.012-0.096,-0.002-0.021,-0.008 0.015,-0.012 0.039,0.026-0.117,0.022 0.074,0.029 0.106,0.087 0.006,0.032 0.027,-0.005 0.038,-0.017 0.067,-0.026 0.084,-0.028 0.086,-0.027 0.079,-0.024 0.068,-0.020 0.056,-0.016 0.044,-0.012 0.032,-0.009 0.023,-0.006 0.015,-0.004 0.009,-0.002 0.004,-0.001 0.001,0.000-0.001,0.000-0.002,0.001-0.003,0.001-0.003,0.001-0.003,0.001-0.002,0.015-0.002,0.029-0.001,0.033-0.001,0.033-0.001,0.030-0.000,0.026-0.000,-0.037-0.000,0.008-0.000,0.006 0.000,0.005 0.000,0.039-0.000,-0.015 0.000,-0.021 0.000,-0.023 0.000,-0.022 0.000,-0.020 0.000,-0.018 0.000,-0.015 0.000,0.016 0.016,0.024 0.025,0.031 0.028,0.033 0.028,0.032 0.026,-0.042-0.005,0.008 0.019,0.005 0.019,0.003 0.018,0.041 0.176,0.012 0.117,-0.009 0.070,-0.022 0.033,-0.018 0.159,-0.040 0.056,-0.040 0.006,-0.039-0.028,0.062 0.246,0.003 0.008,-0.016-0.053,-0.164-0.786,0.102 0.625,-0.020-0.002,-0.020-0.031,-0.019-0.049,-0.015 0.036,-0.017-0.035,-0.014-0.052,-0.012-0.060,-0.009 0.035,-0.006 0.022,-0.005-0.003,-0.003 0.069,-0.002 0.031,-0.001-0.006,-0.001-0.031,0.000 0.059,0.000 0.013,0.001-0.021,0.001-0.043,0.004-0.565,-0.003 0.635,0.001-0.046,0.001-0.064,0.001-0.072,0.001-0.146,0.000-0.041,0.000-0.034,0.000 0.032,0.000-0.042,0.000-0.037,0.000-0.032,0.000-0.021,0.000-0.089,0.000-0.090,0.000-0.083,0.000-0.071,-0.000-0.057,0.000-0.044,0.000-0.032,0.000-0.022,-0.000-0.014,0.000-0.008,0.000-0.003,0.000-0.000,0.000 0.001,0.000 0.002,0.000 0.003,0.000 0.003,0.000 0.002,0.000 0.002,0.000 0.002,0.000 0.001,0.053-0.065,0.034-0.075,0.019-0.048,0.008-0.026,0.012-0.156,0.015-0.078,0.016-0.020,0.016 0.021,-0.130 0.484,0.244-0.783,0.022-0.055,-0.009 0.014,-0.065 0.086,-0.026-0.008,-0.030 0.029,-0.030 0.053,0.160-0.361,0.049-0.023,0.000 0.059,0.047-0.036,-0.001 0.042,-0.033 0.098,-0.051 0.125,0.130-0.099,0.029 0.012,0.036 0.114,-0.006 0.094,-0.045 0.103,-0.066 0.100,-0.072 0.112,-0.055 0.089,-0.047 0.078,-0.039 0.065,-0.030 0.052,-0.023 0.039,-0.016 0.028,-0.011 0.019,-0.006 0.012,-0.001 0.011,-0.008 0.018,-0.007 0.017,-0.006 0.015,-0.005 0.012,-0.004 0.010,-0.003 0.007,-0.002 0.005,-0.001 0.003,-0.001 0.002,-0.000 0.001,0.000 0.000,0.000-0.000,0.000-0.000,0.000-0.001,0.000-0.001,0.000-0.000,0.000-0.000,0.000-0.000,0.000-0.000,0.000-0.000,0.000-0.000,0.000-0.000,0.000-0.000,0.000-0.000,0.000 0.000,0.000 0.000,0.000 0.000,-0.000 0.000,0.000 0.000,-0.032 0.040,-0.002 0.070,0.009 0.175,-0.006 0.090,-0.006 0.060,-0.005-0.219,0.091 0.488,0.027 0.078,0.006 0.017,-0.027-0.035,-0.010 0.032,-0.013-0.007,-0.014-0.034,0.083 0.372,0.024 0.044,-0.001-0.043,-0.017 0.074,-0.025-0.027,-0.028-0.087,0.021-0.139,0.019-0.021,0.003-0.054,-0.008-0.074,0.079 0.065,0.019-0.085,-0.008-0.106,-0.024-0.111,-0.032-0.106,-0.035-0.094,-0.034-0.080,-0.031-0.065,-0.026-0.050,-0.022-0.037,-0.010-0.038,-0.004-0.048,0.001-0.043,0.005-0.036,0.006-0.029,0.007-0.022,0.006-0.016,0.006-0.010,0.005-0.006,0.004-0.003,0.003-0.001,0.002 0.000,0.001 0.001,0.001 0.001,0.000 0.001,0.000 0.001,0.000 0.001,-0.000 0.001,-0.000 0.001,-0.000 0.001,-0.000 0.000,-0.000 0.000,-0.000 0.000,-0.000 0.000,0.000 0.000,-0.000 0.000,0.000 0.000,0.075-0.182,0.035-0.118,0.006-0.066,0.060-0.023,0.055-0.070,0.022-0.032,-0.002-0.003,-0.019-0.036,-0.029-0.004,-0.035 0.018,-0.037 0.033,0.078-0.094,-0.008 0.065,-0.028 0.065,-0.028 0.081,-0.031 0.096,-0.028 0.092,-0.024 0.081,-0.019 0.068,-0.015 0.054,-0.010 0.040,-0.007 0.029,-0.005 0.019,-0.002 0.012,-0.001 0.006,0.000 0.002,0.000-0.000,0.001-0.002,0.001-0.003,0.001-0.003,0.001-0.003,0.001-0.003,0.000-0.002,0.000-0.002,0.000-0.001,0.000-0.001,0.000-0.001,0.000-0.000,-0.015-0.027,-0.008-0.043,-0.010-0.051,-0.010-0.052,-0.009-0.049,-0.010-0.011,-0.006-0.028,-0.005-0.023,-0.004-0.008,-0.003-0.007,-0.002-0.002,-0.002 0.001,0.978-1.113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3-19T22:41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1057.000 707.000,'0.010'0.003,"0.016"0.005,0.018 0.006,0.017 0.006,0.015 0.005,0.013 0.004,0.010 0.003,0.008 0.003,0.005 0.002,0.004 0.001,0.002 0.001,0.001 0.000,0.000 0.000,-0.000-0.000,-0.000-0.000,-0.000-0.000,-0.000-0.000,-0.000-0.000,-0.000-0.000,-0.000-0.000,-0.000-0.000,-0.000-0.000,-0.000 0.000,-0.000-0.000,0.000 0.000,0.000 0.000,0.042-0.005,0.071-0.005,0.081-0.005,0.020-0.006,0.019-0.004,0.005-0.004,-0.004-0.003,-0.274-0.002,0.507 0.098,0.096 0.039,0.089 0.006,0.031-0.006,-0.020-0.016,-0.088-0.038,0.026-0.013,-0.007-0.013,-0.029-0.012,0.111-0.010,0.016-0.011,-0.023-0.009,-0.047-0.007,-0.055 0.008,-0.046 0.018,-0.066 0.024,-0.076 0.027,0.086 0.043,-0.063 0.003,-0.076-0.009,-0.077-0.016,-0.072-0.019,-0.063-0.019,-0.052-0.017,-0.041-0.015,-0.031-0.012,-0.022-0.010,-0.015-0.007,-0.009-0.005,-0.005-0.003,-0.002-0.002,0.137-0.000,0.117-0.000,0.170-0.001,0.057 0.000,0.018 0.001,0.077 0.001,0.022 0.001,-0.013 0.001,-0.069 0.001,0.002 0.000,-0.018 0.000,-0.030 0.000,-0.012 0.000,-0.044 0.000,-0.044 0.000,-0.040 0.000,-0.058 0.000,-0.017 0.000,-0.010 0.000,0.154 0.000,0.026 0.000,-0.004-0.000,-0.023 0.000,-0.089 0.000,0.023-0.000,0.014 0.000,0.229 0.084,0.034 0.045,-0.007 0.017,-0.036-0.017,-0.001-0.009,-0.025-0.014,-0.039-0.016,0.058-0.014,-0.002-0.017,-0.022-0.015,0.002-0.012,-0.045-0.011,-0.045-0.009,-0.074-0.006,-0.041-0.004,-0.036-0.002,-0.030-0.001,-0.052 0.000,0.009-0.000,0.018 0.000,0.024 0.000,0.108-0.000,0.009 0.001,-0.003 0.001,0.005 0.001,0.022 0.000,0.001 0.000,-0.014 0.000,0.121 0.000,-0.016 0.000,-0.051 0.000,-0.068 0.000,-0.072 0.000,-0.068 0.000,-0.059 0.000,-0.049 0.000,-0.038 0.000,-0.028-0.000,-0.020 0.000,1.115 0.000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3-19T22:41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1180.000 709.000,'0.016'0.000,"0.024"0.000,0.027 0.000,0.026 0.000,0.023 0.000,0.019 0.000,0.016 0.000,0.011 0.000,0.008 0.000,0.005 0.000,0.003 0.000,0.002 0.000,0.001 0.000,-0.000 0.000,-0.000 0.000,-0.001 0.000,-0.001 0.000,0.017 0.000,0.041 0.000,0.047 0.000,0.047 0.000,0.005 0.000,0.043 0.000,0.023 0.000,0.008 0.000,0.274 0.084,0.075 0.045,0.011 0.017,-0.179-0.031,-0.034-0.007,-0.040-0.011,-0.042-0.012,0.063 0.003,-0.079-0.021,-0.073-0.019,-0.064-0.016,-0.052-0.012,-0.041-0.009,-0.052-0.006,0.017-0.003,0.028-0.002,0.034-0.001,0.042-0.001,0.015-0.000,0.006-0.000,0.000 0.000,0.115 0.000,0.067 0.000,0.030 0.000,0.004 0.000,0.086 0.000,-0.032 0.001,-0.041 0.000,0.001 0.000,0.007 0.000,-0.012 0.000,0.010 0.000,-0.035 0.000,-0.037 0.000,-0.072 0.000,0.010 0.000,-0.002 0.000,-0.010 0.000,0.006-0.000,-0.022 0.000,-0.023 0.000,-0.023 0.000,0.038 0.000,-0.043-0.000,-0.042 0.000,-0.037 0.000,-0.031 0.000,-0.024 0.000,-0.010 0.000,0.009 0.000,0.016 0.000,0.019 0.000,0.019 0.000,0.018 0.000,-0.051 0.000,0.005 0.000,0.004 0.000,0.004 0.000,0.017 0.000,0.002 0.000,0.001 0.000,-0.000 0.000,0.054 0.000,0.005 0.000,0.004 0.000,0.003 0.000,0.003 0.000,0.002 0.000,-0.003 0.000,-0.023 0.000,-0.026 0.000,-0.026 0.000,-0.023 0.000,-0.020 0.000,-0.001 0.000,0.010 0.000,0.016 0.000,0.018 0.000,0.018 0.000,0.016 0.000,-0.036-0.010,-0.009-0.016,-0.013-0.018,-0.015-0.019,-0.015-0.018,-0.014-0.016,-0.012-0.014,0.006-0.011,-0.005 0.009,-0.003 0.015,-0.001 0.017,-0.000 0.017,0.001 0.016,0.001 0.014,0.001 0.011,0.001 0.009,0.001 0.007,0.001 0.005,-0.005 0.003,-0.018 0.002,-0.021 0.001,-0.021 0.000,-0.019-0.000,-0.016-0.000,-0.013-0.001,-0.010-0.001,-0.007-0.001,-0.005-0.000,-0.003-0.000,-0.002-0.000,-0.001-0.000,0.000-0.000,0.000-0.000,0.000-0.000,0.001-0.000,0.001 0.000,0.000 0.000,0.000 0.000,0.000 0.000,0.000 0.000,0.000 0.000,0.000 0.000,0.000 0.000,0.000 0.000,0.000 0.000,0.000 0.000,0.000 0.000,0.000 0.000,0.000 0.000,0.000 0.000,-0.000 0.000,0.000 0.000,0.000 0.000,0.000 0.000,0.000 0.000,0.000 0.000,0.000 0.000,0.000 0.000,0.000 0.000,0.000 0.000,0.000 0.000,0.000 0.000,0.000 0.000,1.110 0.000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3-19T22:41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1047.000 621.000,'0.000'-0.009,"0.000"-0.014,0.000-0.015,0.000-0.015,0.000-0.013,0.000-0.011,0.000-0.009,0.000-0.007,0.000-0.005,0.000-0.003,0.000-0.002,0.000-0.001,0.000-0.000,0.000 0.000,0.000 0.000,0.000 0.000,0.000 0.000,0.000 0.000,0.000 0.000,0.000 0.000,0.000 0.000,0.000 0.000,0.000 0.000,0.000 0.000,0.000 0.000,0.000 0.000,0.000 0.000,0.000 0.000,0.000 0.000,0.000 0.000,0.000-0.004,0.000-0.022,0.000-0.026,0.000-0.026,0.000-0.025,0.000-0.022,0.000-0.018,0.000-0.045,0.000-0.045,0.000-0.025,0.000-0.011,0.000-0.121,0.000-0.039,0.000-0.011,0.000 0.043,0.000 0.015,0.000 0.020,0.000 0.019,0.000 0.031,0.000 0.031,0.000 0.029,0.000 0.026,0.000 0.013,0.000 0.007,0.000 0.034,0.000 0.006,0.000 0.005,0.000 0.004,0.000-0.012,0.000 0.003,0.000 0.003,0.000 0.003,0.015 0.002,0.024 0.002,0.029 0.002,0.030 0.001,0.039-0.052,0.001-0.006,-0.011-0.006,-0.032 0.051,-0.014 0.002,-0.014 0.002,-0.014 0.002,-0.001 0.016,0.012 0.001,0.018 0.000,0.021-0.000,0.031-0.038,-0.002 0.012,-0.011 0.015,-0.016 0.016,-0.018 0.015,-0.018 0.014,-0.008 0.016,-0.007 0.038,-0.003 0.039,-0.000 0.037,0.001 0.032,0.002 0.027,0.003 0.021,0.003 0.016,0.003 0.011,0.002 0.007,0.002 0.004,0.001 0.002,0.001 0.001,0.001-0.000,0.000-0.001,0.000-0.001,0.000-0.001,0.000-0.001,0.000-0.001,-0.000-0.001,-0.000-0.001,0.000-0.001,-0.000-0.000,0.000-0.000,-0.000-0.000,0.000-0.000,-0.000-0.000,0.000 0.000,-0.016 0.022,-0.006 0.045,-0.007 0.054,-0.007 0.057,-0.003 0.104,-0.009 0.041,-0.007 0.023,0.046-0.022,0.031 0.033,0.017 0.015,0.006 0.002,0.024 0.167,-0.013 0.017,-0.019-0.017,-0.020-0.037,0.027 0.086,0.048 0.025,-0.020-0.072,-0.002 0.012,-0.010-0.013,-0.014-0.028,-0.008 0.022,-0.021-0.043,-0.020-0.042,-0.044-0.290,0.021 0.350,-0.016-0.004,-0.012-0.020,0.004-0.128,0.017-0.023,0.023-0.022,0.026-0.021,0.020 0.058,0.004 0.018,-0.004 0.003,-0.009-0.007,0.012 0.048,0.020-0.007,0.026-0.033,0.032 0.191,-0.010 0.060,-0.021 0.009,-0.049-0.154,-0.017-0.027,-0.017-0.031,-0.016-0.033,-0.010 0.010,-0.015-0.038,-0.012-0.035,-0.009-0.030,-0.007-0.055,-0.004-0.015,-0.003-0.011,-0.002-0.008,-0.003 0.061,-0.001 0.002,0.000 0.004,0.001-0.015,0.001 0.006,0.001 0.006,0.001-0.046,0.001-0.000,0.000-0.001,0.000-0.001,0.000 0.029,0.000-0.003,0.000-0.004,0.000-0.005,0.000 0.035,0.000 0.003,0.000 0.004,0.000-0.021,0.000-0.024,-0.000-0.027,0.000-0.028,0.000-0.026,0.000-0.022,0.000-0.018,-0.000-0.015,0.000-0.011,0.003-0.024,0.005-0.036,0.006-0.038,0.006-0.036,0.005-0.031,0.004-0.026,0.004-0.020,0.003-0.015,0.002-0.011,0.001-0.007,0.001-0.004,0.000-0.002,0.000-0.001,0.000 0.000,-0.000 0.001,-0.000 0.001,-0.000 0.001,-0.000 0.001,-0.000 0.001,-0.000 0.001,-0.000 0.001,0.000 0.000,-0.000 0.000,0.000 0.000,0.000 0.000,0.024-0.044,0.038-0.070,0.043-0.080,0.047-0.042,0.036-0.055,0.011-0.028,-0.007-0.007,0.003-0.121,-0.032-0.029,-0.035 0.001,0.003 0.002,0.010-0.043,-0.002-0.009,-0.011 0.015,-0.016 0.030,-0.020 0.040,-0.021 0.044,-0.020 0.045,0.021-0.116,0.018 0.052,0.028 0.077,-0.029 0.028,-0.005-0.036,-0.010-0.013,-0.013 0.003,-0.077 0.363,0.112-0.400,0.020-0.008,0.005 0.009,-0.005 0.020,-0.012-0.026,-0.016-0.004,-0.018 0.012,-0.018 0.022,-0.004-0.087,-0.024 0.043,-0.020 0.043,0.063-0.019,0.032 0.005,0.009 0.027,-0.006 0.039,-0.015 0.043,-0.060 0.173,-0.007-0.003,0.011-0.099,-0.013 0.000,-0.012 0.004,-0.011 0.006,0.006-0.010,0.016 0.010,0.022 0.010,0.025 0.010,0.011 0.009,0.001 0.008,-0.006 0.007,-0.011 0.006,0.002-0.019,-0.021 0.060,-0.020 0.067,-0.017 0.065,-0.014 0.058,-0.011 0.048,-0.008 0.038,-0.006 0.029,-0.004 0.021,-0.002 0.014,-0.001 0.008,-0.000 0.004,0.000 0.002,0.000-0.000,0.001-0.001,0.001-0.002,0.001-0.002,0.000-0.002,0.000-0.002,0.000-0.001,0.000-0.001,0.000-0.001,0.000-0.001,0.000-0.000,0.000-0.000,0.000-0.000,0.000-0.000,0.000 0.000,0.000 0.000,0.000 0.000,-0.000 0.000,0.000 0.000,0.000 0.000,0.000 0.086,0.000 0.081,0.000 0.054,0.000 0.033,0.000 0.159,0.000 0.076,0.000 0.030,0.000-0.003,0.000 0.173,0.000-0.006,0.000-0.043,0.000-0.145,0.000-0.013,0.000-0.028,0.000-0.037,0.000 0.073,0.000-0.004,0.000-0.020,0.000 0.006,0.000-0.002,0.000-0.022,0.000-0.034,0.000-0.416,0.000 0.398,0.000-0.007,0.000-0.018,0.000-0.026,0.025 0.097,0.038-0.032,0.045-0.060,0.013-0.006,0.004-0.003,-0.005-0.016,-0.012-0.024,-0.019-0.046,-0.014-0.024,-0.014-0.022,-0.013-0.020,-0.015-0.044,-0.008-0.004,-0.007 0.001,-0.005 0.049,-0.006-0.004,-0.005-0.007,-0.003-0.008,-0.003 0.018,-0.001-0.029,-0.000-0.031,0.000-0.030,0.000-0.026,0.001-0.022,0.001-0.018,0.001-0.013,0.006-0.007,0.009-0.008,0.009-0.006,0.009-0.004,0.008-0.002,0.007-0.001,0.005-0.000,0.004 0.000,0.003 0.000,0.002 0.001,0.001 0.001,0.001 0.001,0.000 0.000,0.000 0.000,-0.000 0.000,-0.000 0.000,-0.000 0.000,-0.006-0.018,-0.008-0.024,-0.009-0.027,-0.009-0.027,-0.008-0.024,-0.006-0.020,-0.005-0.016,-0.004-0.012,-0.003-0.009,-0.002-0.006,-0.001-0.004,-0.001-0.002,-0.000-0.001,0.000-0.000,0.000 0.000,0.000 0.001,0.000 0.001,0.000 0.001,0.000 0.001,0.000 0.001,0.000 0.000,0.000 0.000,0.000 0.000,0.000 0.000,0.000 0.000,0.000 0.000,0.000 0.000,0.000 0.000,0.000-0.000,-0.000 0.000,0.000-0.000,0.000 0.000,0.000 0.000,0.000-0.000,0.000 0.000,0.000 0.000,0.000 0.000,0.000 0.000,0.000 0.000,0.000 0.000,0.000 0.000,0.000 0.000,0.000 0.000,0.000-0.000,0.000 0.000,0.000-0.049,0.000-0.077,0.000-0.087,0.000-0.010,0.000-0.024,0.000-0.012,0.000-0.003,0.000 0.003,0.000 0.013,0.000 0.016,0.000 0.017,0.000 0.016,0.000-0.004,0.000-0.065,0.000-0.138,0.000-0.035,0.000-0.011,0.000 0.007,0.053-0.035,0.034-0.009,0.019 0.010,0.008 0.022,0.029-0.174,-0.013 0.022,-0.019 0.054,-0.021 0.069,-0.021 0.072,0.052-0.039,0.040-0.073,0.006-0.003,-0.010 0.020,-0.129 0.464,0.101-0.387,0.007 0.023,0.012 0.044,0.014 0.055,0.030-0.181,-0.016-0.050,-0.025-0.008,0.028 0.087,0.017 0.031,-0.002 0.037,-0.014 0.038,-0.005-0.096,-0.031-0.013,-0.031 0.009,-0.008 0.051,0.016 0.022,0.026 0.022,0.016-0.004,-0.010 0.023,-0.019 0.020,-0.038 0.077,-0.017 0.015,-0.016 0.013,-0.015 0.010,0.006-0.040,0.007 0.025,0.013 0.026,0.016 0.024,0.016 0.021,0.015 0.017,0.000 0.032,-0.010 0.039,-0.015 0.040,-0.016 0.036,-0.016 0.031,-0.014 0.025,-0.012 0.019,-0.009 0.014,-0.007 0.010,-0.005 0.006,-0.003 0.003,-0.002 0.001,-0.001 0.000,-0.000-0.001,0.000-0.001,0.000-0.001,0.000-0.001,0.000-0.001,0.000-0.001,0.000-0.001,0.000-0.001,0.000-0.000,0.000-0.000,0.000-0.000,0.000-0.000,0.000-0.000,0.000 0.000,0.000 0.000,0.000 0.000,0.000 0.000,0.000 0.000,0.000 0.000,0.000 0.000,0.000 0.000,0.000 0.000,0.000 0.000,0.000 0.000,-0.000 0.000,0.000 0.000,0.000-0.000,0.000 0.000,0.000 0.000,0.000 0.000,-0.000 0.000,0.000-0.000,0.000 0.000,0.000 0.000,0.000 0.000,-0.000 0.000,0.000 0.000,0.000 0.000,0.000 0.000,0.000 0.000,0.000-0.000,-0.000 0.000,0.000 0.000,0.000 0.000,0.000 0.000,0.000-0.000,0.000 0.000,-0.002 0.025,-0.002 0.038,-0.002 0.043,-0.002 0.042,-0.002 0.037,-0.002 0.031,-0.002 0.023,-0.001 0.046,-0.001 0.026,-0.000 0.011,-0.000 0.160,-0.000 0.039,-0.000 0.004,0.000-0.107,0.000-0.025,0.000-0.028,0.000-0.029,0.000-0.299,-0.000 0.329,0.000 0.007,0.000-0.005,0.000-0.014,0.000-0.027,0.000-0.011,0.000-0.009,0.000 0.000,0.000-0.015,0.000-0.016,0.000-0.015,0.000 0.018,0.000-0.031,0.000-0.032,0.000-0.029,0.000-0.026,0.000-0.022,0.000-0.017,0.000-0.006,0.000-0.007,0.000-0.004,0.000-0.001,0.000 0.000,0.000 0.001,0.000 0.002,0.000 0.002,0.000 0.002,0.000 0.002,0.000 0.001,0.000 0.001,0.004-0.005,0.007-0.007,0.008-0.008,0.008-0.008,0.007-0.008,0.006-0.007,0.005-0.005,0.004-0.004,0.003-0.003,0.002-0.002,0.001-0.001,0.001-0.001,0.000-0.000,0.000-0.000,-0.000 0.000,-0.000 0.000,-0.000 0.000,-0.000 0.000,-0.000 0.000,0.137 0.273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3-19T22:41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1048.000 555.000,'0.000'0.025,"0.000"0.037,0.000 0.042,0.000 0.040,0.000 0.036,0.000 0.030,0.000 0.024,0.000 0.018,0.000 0.013,0.000 0.008,0.000 0.005,0.000-0.037,0.000 0.026,0.000 0.031,0.000 0.033,0.000 0.065,0.000 0.013,0.000 0.003,0.000 0.064,0.000 0.024,0.000-0.003,0.000-0.020,0.000-0.040,0.000 0.012,0.000-0.002,0.000-0.012,0.000 0.131,0.000 0.018,0.000-0.007,0.000 0.006,0.000 0.014,0.000-0.008,0.000 0.013,0.000 0.002,0.000-0.020,0.000-0.033,0.000 0.091,0.000-0.004,0.000-0.025,0.000-0.096,0.000-0.039,0.000-0.040,0.000-0.039,0.000 0.116,0.000 0.010,0.000-0.010,0.000-0.021,0.000-0.027,0.000-0.028,0.000-0.033,0.000 0.015,0.000-0.000,0.000-0.010,0.000-0.038,0.000-0.017,0.000-0.018,0.000-0.017,0.000-0.016,0.000-0.014,0.000-0.012,0.000-0.010,0.000 0.007,0.000-0.008,0.000-0.006,0.000-0.005,0.000-1.171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3-19T22:41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1051.000 551.000,'0.007'0.000,"0.011"0.000,0.013 0.000,0.012 0.000,0.011 0.000,0.009 0.000,0.007 0.000,0.005 0.000,0.004 0.000,0.003 0.000,0.002 0.000,0.001 0.000,0.000 0.000,0.000 0.000,-0.000 0.000,-0.000 0.000,-0.000 0.000,-0.000 0.000,-0.000 0.000,-0.000 0.000,-0.000 0.000,-0.000 0.000,-0.000 0.000,0.000 0.000,-0.000 0.000,0.000 0.000,0.000 0.000,0.000 0.000,0.000 0.000,0.000 0.000,0.000 0.000,0.000 0.000,0.000 0.000,0.000 0.000,0.000 0.000,0.000 0.000,0.004 0.008,0.015 0.012,0.017 0.014,0.017 0.014,0.016 0.013,0.014 0.011,0.011 0.009,0.009 0.007,0.007 0.005,0.005 0.004,0.007 0.005,0.002 0.001,0.000 0.001,-0.000 0.000,-0.001-0.000,-0.001-0.001,-0.001-0.001,-0.001-0.001,-0.001-0.001,-0.001-0.001,-0.004 0.014,-0.010 0.019,-0.012 0.022,-0.011 0.021,-0.010 0.019,-0.009 0.016,-0.007 0.013,-0.005 0.010,-0.006 0.003,-0.009-0.008,-0.009-0.012,-0.008-0.013,-0.007-0.012,-0.006-0.011,-0.004-0.009,-0.003-0.007,-0.002-0.006,-0.001-0.004,-0.001-0.003,-0.000-0.002,-0.000-0.001,-0.002-0.005,0.011 0.021,0.013 0.025,0.013 0.026,0.012 0.025,0.011 0.022,-0.011-0.007,-0.008 0.007,-0.012 0.004,-0.014 0.002,-0.010 0.014,-0.017-0.015,-0.015-0.019,-0.013-0.020,-0.011-0.019,-0.008-0.017,-0.006-0.015,-0.005 0.001,-0.004-0.015,-0.002-0.013,-0.001-0.010,-0.000-0.008,0.000-0.006,0.001-0.004,0.001-0.003,0.001-0.002,0.001-0.001,0.001-0.000,0.000 0.000,0.000 0.000,0.000 0.000,0.000 0.001,0.000 0.000,-0.016-0.005,-0.024-0.008,-0.027-0.009,-0.027-0.009,-0.024-0.008,-0.021-0.007,-0.017-0.006,-0.013-0.004,-0.010-0.003,-0.007-0.002,-0.004-0.001,-0.003-0.001,-0.001-0.000,-0.000-0.000,0.000 0.000,0.001 0.000,-0.002 0.003,0.009 0.001,0.010 0.001,0.010 0.000,0.009 0.000,0.007 0.000,0.006 0.000,0.004 0.000,0.003 0.000,0.002 0.000,0.001 0.000,0.001-0.000,0.000 0.000,0.000 0.000,-0.000 0.000,-0.003 0.001,-0.012 0.006,-0.014 0.007,-0.014 0.007,-0.012 0.006,-0.011 0.005,-0.009 0.004,-0.007 0.003,-0.005 0.002,-0.002-0.006,0.005-0.014,0.007-0.016,0.008-0.016,0.008-0.015,0.007-0.013,0.006-0.010,0.005-0.008,0.003-0.006,0.002-0.004,0.002-0.003,0.001-0.001,0.002-0.001,0.003-0.000,0.004 0.000,0.003 0.000,0.003 0.000,0.002 0.000,0.002 0.000,0.001 0.000,0.001 0.000,0.001 0.000,0.000 0.000,0.000 0.000,0.000 0.000,0.000 0.000,0.005 0.000,0.013 0.000,0.014 0.000,0.014-0.000,0.012 0.000,0.010 0.000,0.008 0.000,0.006-0.000,0.004 0.000,0.003 0.000,0.002 0.000,0.001 0.000,0.000 0.000,0.000 0.000,-0.000 0.000,-0.000 0.000,-0.000 0.000,-0.000 0.000,-0.000 0.000,-0.000 0.000,-0.000 0.000,-0.000 0.000,-0.000 0.000,-0.000 0.000,-0.000 0.000,0.000 0.000,0.000 0.000,0.000 0.000,0.000 0.000,0.000 0.000,0.000 0.000,0.000 0.000,0.000 0.000,0.000 0.000,0.000 0.000,0.000 0.000,0.000 0.000,0.000 0.000,0.000 0.000,0.021 0.010,0.030 0.016,0.033 0.017,0.033 0.017,0.030 0.015,0.025 0.013,0.020 0.010,0.015 0.008,0.011 0.006,0.008 0.004,0.005 0.003,0.003 0.001,0.001 0.001,0.000 0.000,-0.001-0.000,-0.001-0.000,-0.001-0.001,-0.005 0.016,-0.002 0.027,-0.002 0.031,-0.002 0.031,-0.001 0.028,-0.001 0.024,-0.007-0.032,0.014-0.022,0.017-0.030,0.017-0.033,0.017-0.032,0.015-0.030,0.013-0.026,-0.025-0.013,0.005 0.008,0.005 0.015,0.004 0.019,0.053 0.029,0.010-0.003,0.008-0.011,-0.047-0.016,-0.000 0.009,-0.001 0.014,-0.002 0.016,-0.002 0.017,-0.002 0.017,-0.002 0.016,-0.002 0.014,0.073 0.011,0.034-0.014,0.017-0.021,0.003-0.025,0.069 0.010,-0.035-0.015,-0.043-0.007,-0.045-0.002,-0.042 0.001,-0.036 0.003,-0.034-0.007,-0.025-0.009,-0.020-0.010,-0.015-0.010,-0.010-0.010,-0.007-0.008,-0.004-0.007,-0.002-0.005,-0.000-0.004,0.000-0.003,0.001-0.002,0.001-0.001,0.001-0.000,0.001-0.000,-0.011 0.008,-0.001 0.021,-0.000 0.025,-0.000 0.025,-0.000 0.024,-0.000 0.021,-0.000 0.018,-0.000 0.014,0.011 0.019,-0.004-0.020,-0.005-0.027,-0.005-0.029,-0.005-0.028,-0.004-0.025,-0.003-0.020,-0.002-0.016,-0.002-0.012,-0.001-0.008,-0.001-0.005,-0.000-0.003,-0.000-0.002,-0.000-0.001,0.000 0.000,0.000 0.001,0.000 0.001,0.000 0.001,0.000 0.001,-1.745-0.873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3-19T22:41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1074.000 564.000,'0.000'0.011,"0.000"0.017,0.000 0.019,0.000 0.019,0.000 0.017,0.000 0.014,0.000 0.012,0.000 0.009,0.000 0.007,0.000 0.005,0.000 0.003,0.000 0.002,0.000 0.001,0.000 0.000,0.000-0.000,0.000-0.000,0.000-0.001,0.000-0.001,0.000-0.001,0.000-0.000,0.000-0.000,0.000-0.000,0.000-0.000,0.000-0.004,0.000 0.022,0.000 0.026,0.000 0.028,0.000 0.027,0.000 0.024,0.000 0.006,0.000 0.009,0.000 0.005,0.000 0.002,0.000 0.058,0.000 0.004,0.000 0.002,0.000-0.073,0.000-0.004,0.000-0.003,0.000-0.003,0.000 0.072,0.000 0.034,0.000 0.016,0.000 0.003,0.000-0.015,0.000-0.002,0.000-0.003,0.000-0.015,0.000-0.011,0.000-0.012,0.000-0.012,0.000 0.005,0.000-0.013,0.000-0.012,0.000-0.011,0.000 0.049,0.000-0.015,0.000-0.015,0.000-0.013,0.000-0.003,0.000 0.011,0.000 0.016,0.000 0.017,0.000 0.017,0.015-0.056,0.024-0.001,0.029-0.003,0.030-0.004,0.025 0.009,0.003-0.019,-0.007-0.021,-0.013-0.021,-0.016-0.020,-0.016-0.017,-0.016-0.015,-0.012 0.010,-0.015-0.002,-0.012 0.002,-0.009 0.004,-0.006 0.005,-0.004 0.005,-0.003 0.005,-0.001 0.004,-0.001 0.004,-0.016-0.418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3-19T22:41: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1076.000 562.000,'0.007'0.000,"0.011"0.000,0.012 0.000,0.012 0.000,0.011 0.000,0.009 0.000,0.007 0.000,0.005 0.000,0.004 0.000,0.003 0.000,0.002 0.000,0.001 0.000,0.000 0.000,0.000 0.000,-0.000 0.000,-0.000 0.000,-0.000 0.000,-0.000 0.000,-0.000 0.000,-0.000 0.000,-0.000 0.000,-0.000 0.000,-0.000 0.000,-0.000 0.000,0.000 0.000,-0.000 0.000,0.000 0.000,0.000 0.000,0.000 0.000,0.000 0.000,0.000 0.000,0.000 0.000,0.000 0.000,0.000 0.000,0.000 0.000,0.000 0.000,0.000 0.000,0.000 0.009,0.003 0.014,0.004 0.015,0.004 0.015,0.003 0.014,0.003 0.012,0.002 0.009,0.002 0.007,0.001 0.005,0.001 0.004,0.000 0.002,0.000 0.001,0.000 0.001,0.000 0.000,0.000-0.000,-0.000-0.000,-0.000-0.000,-0.000-0.000,-0.000-0.000,-0.003 0.004,-0.003 0.008,-0.003 0.009,-0.003 0.009,-0.003 0.008,-0.002 0.007,-0.002 0.006,-0.001 0.004,-0.001 0.003,-0.001 0.002,-0.000 0.001,-0.000 0.001,-0.008-0.004,-0.010-0.001,-0.011-0.002,-0.011-0.002,-0.010-0.001,-0.009-0.001,-0.007-0.001,-0.006-0.001,-0.004-0.001,-0.003-0.000,-0.002-0.000,-0.001-0.000,-0.001-0.000,-0.000 0.007,0.000-0.004,0.000-0.004,0.000-0.004,0.000-0.004,0.000-0.003,0.000-0.003,0.000-0.002,0.000-0.001,0.000-0.001,0.000-0.001,0.000-0.000,0.000-0.000,0.000-0.000,0.000 0.000,-0.002-0.010,-0.003-0.011,-0.003-0.013,-0.003-0.012,-0.003-0.011,-0.003-0.009,-0.002-0.008,-0.002-0.006,-0.001-0.004,-0.001-0.003,-0.000-0.002,-0.000-0.001,-0.000-0.000,0.000 0.000,0.000 0.000,0.000 0.000,0.000 0.000,0.000 0.000,0.000 0.000,0.000 0.000,0.000 0.000,0.000 0.000,0.000 0.000,0.000 0.000,0.000 0.000,0.000 0.000,0.000 0.000,0.000 0.000,0.000 0.000,0.000 0.000,0.000 0.000,0.000-0.000,0.000 0.000,0.000 0.000,0.000 0.000,0.000 0.000,0.000 0.000,0.000 0.000,-0.000 0.000,0.000-0.000,0.000 0.000,0.000 0.000,0.000 0.000,-0.000-0.000,-0.010-0.006,-0.018-0.005,-0.020-0.006,-0.020-0.006,-0.019-0.005,-0.016-0.005,-0.013-0.004,-0.011-0.003,-0.008-0.002,-0.006-0.002,-0.004-0.001,-0.002-0.001,-0.007-0.000,0.000-0.000,0.001 0.000,0.001 0.000,0.001 0.000,0.001 0.000,0.001 0.000,0.001 0.000,0.001 0.000,0.001 0.000,0.000 0.000,0.000 0.000,-0.428 0.000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customXml" Target="../ink/ink3.xml"/><Relationship Id="rId5" Type="http://schemas.openxmlformats.org/officeDocument/2006/relationships/image" Target="../media/image33.png"/><Relationship Id="rId4" Type="http://schemas.openxmlformats.org/officeDocument/2006/relationships/customXml" Target="../ink/ink2.xml"/><Relationship Id="rId3" Type="http://schemas.openxmlformats.org/officeDocument/2006/relationships/image" Target="../media/image32.png"/><Relationship Id="rId2" Type="http://schemas.openxmlformats.org/officeDocument/2006/relationships/customXml" Target="../ink/ink1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customXml" Target="../ink/ink7.xml"/><Relationship Id="rId7" Type="http://schemas.openxmlformats.org/officeDocument/2006/relationships/image" Target="../media/image42.png"/><Relationship Id="rId6" Type="http://schemas.openxmlformats.org/officeDocument/2006/relationships/customXml" Target="../ink/ink6.xml"/><Relationship Id="rId5" Type="http://schemas.openxmlformats.org/officeDocument/2006/relationships/image" Target="../media/image41.png"/><Relationship Id="rId4" Type="http://schemas.openxmlformats.org/officeDocument/2006/relationships/customXml" Target="../ink/ink5.xml"/><Relationship Id="rId3" Type="http://schemas.openxmlformats.org/officeDocument/2006/relationships/image" Target="../media/image40.png"/><Relationship Id="rId2" Type="http://schemas.openxmlformats.org/officeDocument/2006/relationships/customXml" Target="../ink/ink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10" Type="http://schemas.openxmlformats.org/officeDocument/2006/relationships/customXml" Target="../ink/ink8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习题讲解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90000" lnSpcReduction="20000"/>
          </a:bodyPr>
          <a:p>
            <a:pPr algn="r"/>
            <a:endParaRPr lang="zh-CN" altLang="en-US"/>
          </a:p>
          <a:p>
            <a:pPr algn="r"/>
            <a:r>
              <a:rPr lang="zh-CN" altLang="en-US">
                <a:solidFill>
                  <a:schemeClr val="tx1"/>
                </a:solidFill>
              </a:rPr>
              <a:t>孙汇博</a:t>
            </a:r>
            <a:endParaRPr lang="zh-CN" altLang="en-US">
              <a:solidFill>
                <a:schemeClr val="tx1"/>
              </a:solidFill>
            </a:endParaRPr>
          </a:p>
          <a:p>
            <a:pPr algn="r"/>
            <a:r>
              <a:rPr lang="en-US" altLang="zh-CN">
                <a:solidFill>
                  <a:schemeClr val="tx1"/>
                </a:solidFill>
              </a:rPr>
              <a:t>3.20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8555" y="494030"/>
            <a:ext cx="11180445" cy="1137920"/>
          </a:xfrm>
        </p:spPr>
        <p:txBody>
          <a:bodyPr>
            <a:normAutofit fontScale="90000"/>
          </a:bodyPr>
          <a:p>
            <a:r>
              <a:rPr lang="zh-CN" altLang="en-US"/>
              <a:t>逻辑函数化简为其他形式</a:t>
            </a:r>
            <a:r>
              <a:rPr lang="en-US" altLang="zh-CN"/>
              <a:t> </a:t>
            </a:r>
            <a:br>
              <a:rPr lang="en-US" altLang="zh-CN"/>
            </a:br>
            <a:r>
              <a:rPr lang="zh-CN" altLang="en-US">
                <a:solidFill>
                  <a:schemeClr val="tx1"/>
                </a:solidFill>
              </a:rPr>
              <a:t>与非与非</a:t>
            </a:r>
            <a:r>
              <a:rPr lang="en-US" altLang="zh-CN"/>
              <a:t>     </a:t>
            </a:r>
            <a:r>
              <a:rPr lang="zh-CN" altLang="en-US"/>
              <a:t>与或非</a:t>
            </a:r>
            <a:r>
              <a:rPr lang="en-US" altLang="zh-CN"/>
              <a:t>    </a:t>
            </a:r>
            <a:r>
              <a:rPr lang="zh-CN" altLang="en-US">
                <a:solidFill>
                  <a:schemeClr val="accent1"/>
                </a:solidFill>
              </a:rPr>
              <a:t>或与</a:t>
            </a:r>
            <a:r>
              <a:rPr lang="en-US" altLang="zh-CN"/>
              <a:t>      </a:t>
            </a:r>
            <a:r>
              <a:rPr lang="zh-CN" altLang="en-US"/>
              <a:t>或非或非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2506345"/>
            <a:ext cx="10377805" cy="2007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6870" y="4695825"/>
            <a:ext cx="7947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从</a:t>
            </a:r>
            <a:r>
              <a:rPr lang="en-US" altLang="zh-CN" sz="2400"/>
              <a:t>“</a:t>
            </a:r>
            <a:r>
              <a:rPr lang="zh-CN" altLang="en-US" sz="2400"/>
              <a:t>与或非</a:t>
            </a:r>
            <a:r>
              <a:rPr lang="en-US" altLang="zh-CN" sz="2400"/>
              <a:t>”</a:t>
            </a:r>
            <a:r>
              <a:rPr lang="zh-CN" altLang="en-US" sz="2400"/>
              <a:t>开始，即从</a:t>
            </a:r>
            <a:r>
              <a:rPr lang="en-US" altLang="zh-CN" sz="2400"/>
              <a:t>F’</a:t>
            </a:r>
            <a:r>
              <a:rPr lang="zh-CN" altLang="en-US" sz="2400"/>
              <a:t>的最简形式开始</a:t>
            </a:r>
            <a:endParaRPr lang="zh-C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8555" y="494030"/>
            <a:ext cx="11180445" cy="1137920"/>
          </a:xfrm>
        </p:spPr>
        <p:txBody>
          <a:bodyPr>
            <a:normAutofit fontScale="90000"/>
          </a:bodyPr>
          <a:p>
            <a:r>
              <a:rPr lang="zh-CN" altLang="en-US"/>
              <a:t>逻辑函数化简为其他形式</a:t>
            </a:r>
            <a:r>
              <a:rPr lang="en-US" altLang="zh-CN"/>
              <a:t> </a:t>
            </a:r>
            <a:br>
              <a:rPr lang="en-US" altLang="zh-CN"/>
            </a:br>
            <a:r>
              <a:rPr lang="zh-CN" altLang="en-US">
                <a:solidFill>
                  <a:schemeClr val="tx1"/>
                </a:solidFill>
              </a:rPr>
              <a:t>与非与非</a:t>
            </a:r>
            <a:r>
              <a:rPr lang="en-US" altLang="zh-CN"/>
              <a:t>     </a:t>
            </a:r>
            <a:r>
              <a:rPr lang="zh-CN" altLang="en-US"/>
              <a:t>与或非</a:t>
            </a:r>
            <a:r>
              <a:rPr lang="en-US" altLang="zh-CN"/>
              <a:t>    </a:t>
            </a:r>
            <a:r>
              <a:rPr lang="zh-CN" altLang="en-US"/>
              <a:t>或与</a:t>
            </a:r>
            <a:r>
              <a:rPr lang="en-US" altLang="zh-CN"/>
              <a:t>     </a:t>
            </a:r>
            <a:r>
              <a:rPr lang="en-US" altLang="zh-CN">
                <a:solidFill>
                  <a:schemeClr val="accent1"/>
                </a:solidFill>
              </a:rPr>
              <a:t> </a:t>
            </a:r>
            <a:r>
              <a:rPr lang="zh-CN" altLang="en-US">
                <a:solidFill>
                  <a:schemeClr val="accent1"/>
                </a:solidFill>
              </a:rPr>
              <a:t>或非或非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2940" y="2299335"/>
            <a:ext cx="8623300" cy="19945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26870" y="4695825"/>
            <a:ext cx="7947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从</a:t>
            </a:r>
            <a:r>
              <a:rPr lang="en-US" altLang="zh-CN" sz="2400"/>
              <a:t>“</a:t>
            </a:r>
            <a:r>
              <a:rPr lang="zh-CN" altLang="en-US" sz="2400"/>
              <a:t>与或非</a:t>
            </a:r>
            <a:r>
              <a:rPr lang="en-US" altLang="zh-CN" sz="2400"/>
              <a:t>”</a:t>
            </a:r>
            <a:r>
              <a:rPr lang="zh-CN" altLang="en-US" sz="2400"/>
              <a:t>开始，即从</a:t>
            </a:r>
            <a:r>
              <a:rPr lang="en-US" altLang="zh-CN" sz="2400"/>
              <a:t>F’</a:t>
            </a:r>
            <a:r>
              <a:rPr lang="zh-CN" altLang="en-US" sz="2400"/>
              <a:t>的最简形式开始</a:t>
            </a:r>
            <a:endParaRPr lang="zh-C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8555" y="2429510"/>
            <a:ext cx="9444355" cy="199961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38555" y="494030"/>
            <a:ext cx="11180445" cy="1137920"/>
          </a:xfrm>
        </p:spPr>
        <p:txBody>
          <a:bodyPr>
            <a:normAutofit/>
          </a:bodyPr>
          <a:p>
            <a:r>
              <a:rPr lang="zh-CN" altLang="en-US"/>
              <a:t>总结</a:t>
            </a:r>
            <a:r>
              <a:rPr lang="en-US" altLang="zh-CN"/>
              <a:t> 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2135" y="459740"/>
            <a:ext cx="6531610" cy="59378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85155" y="308610"/>
            <a:ext cx="1014730" cy="6089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251065" y="309245"/>
            <a:ext cx="618490" cy="60833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无关项：</a:t>
            </a:r>
            <a:r>
              <a:rPr lang="zh-CN" altLang="en-US">
                <a:solidFill>
                  <a:schemeClr val="accent1"/>
                </a:solidFill>
              </a:rPr>
              <a:t>约束项</a:t>
            </a:r>
            <a:r>
              <a:rPr lang="zh-CN" altLang="en-US"/>
              <a:t>与任意项（教材</a:t>
            </a:r>
            <a:r>
              <a:rPr lang="en-US" altLang="zh-CN"/>
              <a:t>P47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652270"/>
            <a:ext cx="10736580" cy="4453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35" y="3758565"/>
            <a:ext cx="2967990" cy="553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50" y="2990850"/>
            <a:ext cx="3387725" cy="23552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无关项：</a:t>
            </a:r>
            <a:r>
              <a:rPr lang="zh-CN" altLang="en-US">
                <a:solidFill>
                  <a:schemeClr val="tx1"/>
                </a:solidFill>
              </a:rPr>
              <a:t>约束项</a:t>
            </a:r>
            <a:r>
              <a:rPr lang="zh-CN" altLang="en-US"/>
              <a:t>与</a:t>
            </a:r>
            <a:r>
              <a:rPr lang="zh-CN" altLang="en-US">
                <a:solidFill>
                  <a:schemeClr val="accent1"/>
                </a:solidFill>
              </a:rPr>
              <a:t>任意项</a:t>
            </a:r>
            <a:r>
              <a:rPr lang="zh-CN" altLang="en-US"/>
              <a:t>（教材</a:t>
            </a:r>
            <a:r>
              <a:rPr lang="en-US" altLang="zh-CN"/>
              <a:t>P47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" y="1927860"/>
            <a:ext cx="10814685" cy="37293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7375" y="864870"/>
            <a:ext cx="10713720" cy="5127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3430" y="342900"/>
            <a:ext cx="6915150" cy="1800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2392045"/>
            <a:ext cx="7444740" cy="3221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430" y="2615565"/>
            <a:ext cx="4257675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异或</a:t>
            </a:r>
            <a:r>
              <a:rPr lang="en-US" altLang="zh-CN"/>
              <a:t>”</a:t>
            </a:r>
            <a:r>
              <a:rPr lang="zh-CN" altLang="en-US"/>
              <a:t>的性质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6150" y="1692910"/>
            <a:ext cx="6783705" cy="46393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异或</a:t>
            </a:r>
            <a:r>
              <a:rPr lang="en-US" altLang="zh-CN"/>
              <a:t>”</a:t>
            </a:r>
            <a:r>
              <a:rPr lang="zh-CN" altLang="en-US"/>
              <a:t>的性质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0265" y="1768475"/>
            <a:ext cx="10795635" cy="4259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8845" y="514985"/>
            <a:ext cx="5468620" cy="1558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45" y="1297940"/>
            <a:ext cx="4458335" cy="1550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0" y="3168015"/>
            <a:ext cx="8322310" cy="11982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905" y="4888865"/>
            <a:ext cx="6315075" cy="10147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异或</a:t>
            </a:r>
            <a:r>
              <a:rPr lang="en-US" altLang="zh-CN"/>
              <a:t>”</a:t>
            </a:r>
            <a:r>
              <a:rPr lang="zh-CN" altLang="en-US"/>
              <a:t>的性质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4855" y="2183765"/>
            <a:ext cx="8554085" cy="30524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异或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的卡诺图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4705" y="1514475"/>
            <a:ext cx="4314825" cy="3829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25" y="1514475"/>
            <a:ext cx="4124325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异或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的卡诺图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010" y="1741805"/>
            <a:ext cx="4253865" cy="411035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6743700" y="1506220"/>
            <a:ext cx="4367530" cy="47078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异或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的卡诺图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9820" y="1558290"/>
            <a:ext cx="395668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0" y="922020"/>
            <a:ext cx="3757930" cy="53079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4115" y="539115"/>
            <a:ext cx="9338310" cy="5727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CMOS</a:t>
            </a:r>
            <a:r>
              <a:rPr lang="zh-CN" altLang="en-US"/>
              <a:t>输入端接电阻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87465" y="1109980"/>
            <a:ext cx="4253230" cy="5293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7004050" y="4425950"/>
              <a:ext cx="469900" cy="2159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7004050" y="4425950"/>
                <a:ext cx="4699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墨迹 7"/>
              <p14:cNvContentPartPr/>
              <p14:nvPr/>
            </p14:nvContentPartPr>
            <p14:xfrm>
              <a:off x="6711950" y="4489450"/>
              <a:ext cx="317500" cy="254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6711950" y="4489450"/>
                <a:ext cx="3175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墨迹 8"/>
              <p14:cNvContentPartPr/>
              <p14:nvPr/>
            </p14:nvContentPartPr>
            <p14:xfrm>
              <a:off x="7493000" y="4495800"/>
              <a:ext cx="260350" cy="12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7"/>
            </p:blipFill>
            <p:spPr>
              <a:xfrm>
                <a:off x="7493000" y="4495800"/>
                <a:ext cx="260350" cy="12700"/>
              </a:xfrm>
              <a:prstGeom prst="rect"/>
            </p:spPr>
          </p:pic>
        </mc:Fallback>
      </mc:AlternateContent>
      <p:sp>
        <p:nvSpPr>
          <p:cNvPr id="10" name="文本框 9"/>
          <p:cNvSpPr txBox="1"/>
          <p:nvPr/>
        </p:nvSpPr>
        <p:spPr>
          <a:xfrm>
            <a:off x="1201420" y="2465705"/>
            <a:ext cx="4834255" cy="2583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</a:rPr>
              <a:t>对于</a:t>
            </a:r>
            <a:r>
              <a:rPr lang="en-US" altLang="zh-CN" sz="2400">
                <a:solidFill>
                  <a:schemeClr val="accent1"/>
                </a:solidFill>
                <a:latin typeface="+mj-ea"/>
                <a:ea typeface="+mj-ea"/>
              </a:rPr>
              <a:t>CMOS</a:t>
            </a:r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</a:rPr>
              <a:t>门电路，</a:t>
            </a:r>
            <a:endParaRPr lang="zh-CN" altLang="en-US" sz="2400">
              <a:solidFill>
                <a:schemeClr val="accent1"/>
              </a:solidFill>
              <a:latin typeface="+mj-ea"/>
              <a:ea typeface="+mj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</a:rPr>
              <a:t>输入端接电阻不影响高低电平；</a:t>
            </a:r>
            <a:endParaRPr lang="zh-CN" altLang="en-US" sz="2400">
              <a:solidFill>
                <a:schemeClr val="accent1"/>
              </a:solidFill>
              <a:latin typeface="+mj-ea"/>
              <a:ea typeface="+mj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</a:rPr>
              <a:t>输入端不可悬空（防止静电电压造成的损坏，教材</a:t>
            </a:r>
            <a:r>
              <a:rPr lang="en-US" altLang="zh-CN" sz="2400">
                <a:solidFill>
                  <a:schemeClr val="accent1"/>
                </a:solidFill>
                <a:latin typeface="+mj-ea"/>
                <a:ea typeface="+mj-ea"/>
              </a:rPr>
              <a:t>P92</a:t>
            </a:r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</a:rPr>
              <a:t>）。</a:t>
            </a:r>
            <a:endParaRPr lang="zh-CN" altLang="en-US" sz="240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三极管的倒置状态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81810" y="4668520"/>
            <a:ext cx="2752090" cy="1431290"/>
          </a:xfrm>
        </p:spPr>
        <p:txBody>
          <a:bodyPr/>
          <a:p>
            <a:r>
              <a:rPr lang="zh-CN" altLang="en-US"/>
              <a:t>教材</a:t>
            </a:r>
            <a:r>
              <a:rPr lang="en-US" altLang="zh-CN"/>
              <a:t>P107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1630680"/>
            <a:ext cx="10448925" cy="1852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0" y="3240405"/>
            <a:ext cx="2529840" cy="34023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TTL</a:t>
            </a:r>
            <a:r>
              <a:rPr lang="zh-CN" altLang="en-US"/>
              <a:t>输入端接电阻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4601845" cy="1882775"/>
          </a:xfrm>
        </p:spPr>
        <p:txBody>
          <a:bodyPr/>
          <a:p>
            <a:r>
              <a:rPr lang="zh-CN" altLang="en-US" sz="2000">
                <a:solidFill>
                  <a:schemeClr val="tx1"/>
                </a:solidFill>
              </a:rPr>
              <a:t>教材</a:t>
            </a:r>
            <a:r>
              <a:rPr lang="en-US" altLang="zh-CN" sz="2000">
                <a:solidFill>
                  <a:schemeClr val="tx1"/>
                </a:solidFill>
              </a:rPr>
              <a:t>P109</a:t>
            </a:r>
            <a:r>
              <a:rPr lang="zh-CN" altLang="en-US" sz="2000">
                <a:solidFill>
                  <a:schemeClr val="tx1"/>
                </a:solidFill>
              </a:rPr>
              <a:t>输入端负载特性</a:t>
            </a:r>
            <a:endParaRPr lang="zh-CN" altLang="en-US" sz="2000">
              <a:solidFill>
                <a:schemeClr val="tx1"/>
              </a:solidFill>
            </a:endParaRPr>
          </a:p>
          <a:p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7440" y="1381125"/>
            <a:ext cx="4846955" cy="4618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70" y="4541520"/>
            <a:ext cx="3950335" cy="11195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62330" y="2399030"/>
            <a:ext cx="5600065" cy="2583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</a:rPr>
              <a:t>对于</a:t>
            </a:r>
            <a:r>
              <a:rPr lang="en-US" altLang="zh-CN" sz="240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</a:rPr>
              <a:t>门电路，</a:t>
            </a:r>
            <a:endParaRPr lang="zh-CN" altLang="en-US" sz="2400">
              <a:solidFill>
                <a:schemeClr val="accent1"/>
              </a:solidFill>
              <a:latin typeface="+mj-ea"/>
              <a:ea typeface="+mj-ea"/>
            </a:endParaRPr>
          </a:p>
          <a:p>
            <a:pPr indent="0" fontAlgn="auto">
              <a:lnSpc>
                <a:spcPct val="150000"/>
              </a:lnSpc>
            </a:pPr>
            <a:r>
              <a:rPr lang="zh-CN" sz="2400">
                <a:solidFill>
                  <a:schemeClr val="accent1"/>
                </a:solidFill>
                <a:latin typeface="+mj-ea"/>
                <a:ea typeface="+mj-ea"/>
              </a:rPr>
              <a:t>输入端</a:t>
            </a:r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</a:rPr>
              <a:t>接电阻拉高，视为高电平；</a:t>
            </a:r>
            <a:endParaRPr lang="zh-CN" altLang="en-US" sz="2400">
              <a:solidFill>
                <a:schemeClr val="accent1"/>
              </a:solidFill>
              <a:latin typeface="+mj-ea"/>
              <a:ea typeface="+mj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输入端悬空可视为高电平。</a:t>
            </a:r>
            <a:endParaRPr lang="zh-CN" altLang="en-US" sz="240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2335" y="786130"/>
            <a:ext cx="7183755" cy="57111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2" name="墨迹 11"/>
              <p14:cNvContentPartPr/>
              <p14:nvPr/>
            </p14:nvContentPartPr>
            <p14:xfrm>
              <a:off x="5767070" y="3702050"/>
              <a:ext cx="165100" cy="1968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3"/>
            </p:blipFill>
            <p:spPr>
              <a:xfrm>
                <a:off x="5767070" y="3702050"/>
                <a:ext cx="1651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5767070" y="3441700"/>
              <a:ext cx="360" cy="1587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5767070" y="3441700"/>
                <a:ext cx="36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5767070" y="3435350"/>
              <a:ext cx="107950" cy="165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5767070" y="343535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5" name="墨迹 14"/>
              <p14:cNvContentPartPr/>
              <p14:nvPr/>
            </p14:nvContentPartPr>
            <p14:xfrm>
              <a:off x="5923915" y="3479800"/>
              <a:ext cx="6350" cy="12065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9"/>
            </p:blipFill>
            <p:spPr>
              <a:xfrm>
                <a:off x="5923915" y="3479800"/>
                <a:ext cx="63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6" name="墨迹 15"/>
              <p14:cNvContentPartPr/>
              <p14:nvPr/>
            </p14:nvContentPartPr>
            <p14:xfrm>
              <a:off x="5932170" y="3479800"/>
              <a:ext cx="38100" cy="635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1"/>
            </p:blipFill>
            <p:spPr>
              <a:xfrm>
                <a:off x="5932170" y="3479800"/>
                <a:ext cx="38100" cy="63500"/>
              </a:xfrm>
              <a:prstGeom prst="rect"/>
            </p:spPr>
          </p:pic>
        </mc:Fallback>
      </mc:AlternateContent>
      <p:sp>
        <p:nvSpPr>
          <p:cNvPr id="17" name="文本框 16"/>
          <p:cNvSpPr txBox="1"/>
          <p:nvPr/>
        </p:nvSpPr>
        <p:spPr>
          <a:xfrm>
            <a:off x="1400175" y="2769235"/>
            <a:ext cx="3649980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2400">
                <a:solidFill>
                  <a:schemeClr val="accent1"/>
                </a:solidFill>
                <a:latin typeface="+mj-ea"/>
                <a:ea typeface="+mj-ea"/>
              </a:rPr>
              <a:t>考虑流入</a:t>
            </a:r>
            <a:r>
              <a:rPr lang="en-US" altLang="zh-CN" sz="2400">
                <a:solidFill>
                  <a:schemeClr val="accent1"/>
                </a:solidFill>
                <a:latin typeface="+mj-ea"/>
                <a:ea typeface="+mj-ea"/>
              </a:rPr>
              <a:t>T2</a:t>
            </a:r>
            <a:r>
              <a:rPr lang="zh-CN" altLang="en-US" sz="2400">
                <a:solidFill>
                  <a:schemeClr val="accent1"/>
                </a:solidFill>
                <a:latin typeface="+mj-ea"/>
                <a:ea typeface="+mj-ea"/>
              </a:rPr>
              <a:t>基级的电流？</a:t>
            </a:r>
            <a:endParaRPr lang="zh-CN" altLang="en-US" sz="240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内容占位符 2"/>
          <p:cNvSpPr>
            <a:spLocks noGrp="1"/>
          </p:cNvSpPr>
          <p:nvPr/>
        </p:nvSpPr>
        <p:spPr>
          <a:xfrm>
            <a:off x="1781810" y="4668520"/>
            <a:ext cx="2752090" cy="143129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教材</a:t>
            </a:r>
            <a:r>
              <a:rPr lang="en-US" altLang="zh-CN"/>
              <a:t>P121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133985"/>
            <a:ext cx="9029700" cy="3206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940" y="2890520"/>
            <a:ext cx="5237480" cy="38995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684655"/>
            <a:ext cx="10968990" cy="4565015"/>
          </a:xfrm>
        </p:spPr>
        <p:txBody>
          <a:bodyPr/>
          <a:p>
            <a:r>
              <a:rPr lang="zh-CN" altLang="en-US" sz="2000">
                <a:solidFill>
                  <a:schemeClr val="tx1"/>
                </a:solidFill>
              </a:rPr>
              <a:t>期末：</a:t>
            </a:r>
            <a:r>
              <a:rPr lang="en-US" altLang="zh-CN" sz="2000">
                <a:solidFill>
                  <a:schemeClr val="tx1"/>
                </a:solidFill>
              </a:rPr>
              <a:t>60%</a:t>
            </a:r>
            <a:endParaRPr lang="en-US" altLang="zh-CN" sz="2000">
              <a:solidFill>
                <a:schemeClr val="tx1"/>
              </a:solidFill>
            </a:endParaRPr>
          </a:p>
          <a:p>
            <a:r>
              <a:rPr lang="zh-CN" altLang="en-US" sz="2000">
                <a:solidFill>
                  <a:schemeClr val="tx1"/>
                </a:solidFill>
              </a:rPr>
              <a:t>期中</a:t>
            </a:r>
            <a:r>
              <a:rPr lang="en-US" altLang="zh-CN" sz="2000">
                <a:solidFill>
                  <a:schemeClr val="tx1"/>
                </a:solidFill>
              </a:rPr>
              <a:t>+</a:t>
            </a:r>
            <a:r>
              <a:rPr lang="zh-CN" altLang="en-US" sz="2000">
                <a:solidFill>
                  <a:schemeClr val="tx1"/>
                </a:solidFill>
              </a:rPr>
              <a:t>小测</a:t>
            </a:r>
            <a:r>
              <a:rPr lang="en-US" altLang="zh-CN" sz="2000">
                <a:solidFill>
                  <a:schemeClr val="tx1"/>
                </a:solidFill>
              </a:rPr>
              <a:t>+</a:t>
            </a:r>
            <a:r>
              <a:rPr lang="zh-CN" altLang="en-US" sz="2000">
                <a:solidFill>
                  <a:schemeClr val="tx1"/>
                </a:solidFill>
              </a:rPr>
              <a:t>作业</a:t>
            </a:r>
            <a:r>
              <a:rPr lang="en-US" altLang="zh-CN" sz="2000">
                <a:solidFill>
                  <a:schemeClr val="tx1"/>
                </a:solidFill>
              </a:rPr>
              <a:t>+</a:t>
            </a:r>
            <a:r>
              <a:rPr lang="zh-CN" altLang="en-US" sz="2000">
                <a:solidFill>
                  <a:schemeClr val="tx1"/>
                </a:solidFill>
              </a:rPr>
              <a:t>考勤：</a:t>
            </a:r>
            <a:r>
              <a:rPr lang="en-US" altLang="zh-CN" sz="2000">
                <a:solidFill>
                  <a:schemeClr val="tx1"/>
                </a:solidFill>
              </a:rPr>
              <a:t>40%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accent1"/>
                </a:solidFill>
              </a:rPr>
              <a:t>小测评分标准：</a:t>
            </a:r>
            <a:endParaRPr lang="zh-CN" altLang="en-US" sz="2000">
              <a:solidFill>
                <a:schemeClr val="accent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A+</a:t>
            </a:r>
            <a:r>
              <a:rPr lang="zh-CN" altLang="en-US" sz="2000">
                <a:solidFill>
                  <a:schemeClr val="tx1"/>
                </a:solidFill>
              </a:rPr>
              <a:t>：对五题及以上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>
                <a:solidFill>
                  <a:schemeClr val="tx1"/>
                </a:solidFill>
              </a:rPr>
              <a:t>   A</a:t>
            </a:r>
            <a:r>
              <a:rPr lang="zh-CN" altLang="en-US" sz="2000">
                <a:solidFill>
                  <a:schemeClr val="tx1"/>
                </a:solidFill>
              </a:rPr>
              <a:t>：对三到四题</a:t>
            </a:r>
            <a:endParaRPr lang="zh-CN" altLang="en-US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B</a:t>
            </a:r>
            <a:r>
              <a:rPr lang="zh-CN" altLang="en-US" sz="2000">
                <a:solidFill>
                  <a:schemeClr val="tx1"/>
                </a:solidFill>
              </a:rPr>
              <a:t>：对两题</a:t>
            </a:r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C</a:t>
            </a:r>
            <a:r>
              <a:rPr lang="zh-CN" altLang="en-US" sz="2000">
                <a:solidFill>
                  <a:schemeClr val="tx1"/>
                </a:solidFill>
              </a:rPr>
              <a:t>：交卷了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小测情况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4505" y="1583055"/>
            <a:ext cx="4436745" cy="1189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30" y="810260"/>
            <a:ext cx="6895465" cy="50406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TTL</a:t>
            </a:r>
            <a:r>
              <a:rPr lang="zh-CN" altLang="en-US"/>
              <a:t>门的输入</a:t>
            </a:r>
            <a:r>
              <a:rPr lang="en-US" altLang="zh-CN"/>
              <a:t>/</a:t>
            </a:r>
            <a:r>
              <a:rPr lang="zh-CN" altLang="en-US"/>
              <a:t>输出电流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3565" y="2959735"/>
            <a:ext cx="2183765" cy="1873885"/>
          </a:xfrm>
          <a:prstGeom prst="rect">
            <a:avLst/>
          </a:prstGeom>
        </p:spPr>
      </p:pic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720" y="1774825"/>
            <a:ext cx="5551170" cy="4413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80945" y="5241925"/>
            <a:ext cx="1615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</a:rPr>
              <a:t>有源器件</a:t>
            </a:r>
            <a:endParaRPr lang="zh-CN" altLang="en-US"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2865" y="1205230"/>
            <a:ext cx="9526905" cy="44481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28185" y="578929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教材</a:t>
            </a:r>
            <a:r>
              <a:rPr lang="en-US" altLang="zh-CN" sz="2000"/>
              <a:t>P107</a:t>
            </a:r>
            <a:endParaRPr lang="en-US" altLang="zh-CN"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5775" y="1672590"/>
            <a:ext cx="8391525" cy="4305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28185" y="578929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教材</a:t>
            </a:r>
            <a:r>
              <a:rPr lang="en-US" altLang="zh-CN" sz="2000"/>
              <a:t>P108</a:t>
            </a:r>
            <a:endParaRPr lang="en-US" altLang="zh-CN"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4740" y="1123315"/>
            <a:ext cx="8999220" cy="42919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28185" y="578929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教材</a:t>
            </a:r>
            <a:r>
              <a:rPr lang="en-US" altLang="zh-CN" sz="2000"/>
              <a:t>P109</a:t>
            </a:r>
            <a:endParaRPr lang="en-US" altLang="zh-CN"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1935" y="725170"/>
            <a:ext cx="8228330" cy="54667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9720" y="239395"/>
            <a:ext cx="10968990" cy="2355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290" y="2070735"/>
            <a:ext cx="4791710" cy="4435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" y="2621915"/>
            <a:ext cx="731012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0680" y="1204595"/>
            <a:ext cx="8576310" cy="5000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5900" y="352425"/>
            <a:ext cx="1482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教材</a:t>
            </a:r>
            <a:r>
              <a:rPr lang="en-US" altLang="zh-CN" sz="2000"/>
              <a:t>P120</a:t>
            </a:r>
            <a:endParaRPr lang="en-US" altLang="zh-CN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2510" y="1424305"/>
            <a:ext cx="4662170" cy="4203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330" y="1350645"/>
            <a:ext cx="4840605" cy="42773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4759325"/>
            <a:ext cx="8850630" cy="166306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95" y="600710"/>
            <a:ext cx="3961765" cy="2619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935" y="1305560"/>
            <a:ext cx="8462645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作业标准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solidFill>
                  <a:schemeClr val="tx1"/>
                </a:solidFill>
              </a:rPr>
              <a:t>10</a:t>
            </a:r>
            <a:r>
              <a:rPr lang="zh-CN" altLang="en-US" sz="2400">
                <a:solidFill>
                  <a:schemeClr val="tx1"/>
                </a:solidFill>
              </a:rPr>
              <a:t>分：错得较少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9</a:t>
            </a:r>
            <a:r>
              <a:rPr lang="zh-CN" altLang="en-US" sz="2400">
                <a:solidFill>
                  <a:schemeClr val="tx1"/>
                </a:solidFill>
              </a:rPr>
              <a:t>分：错得较多但正确率大于一半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8</a:t>
            </a:r>
            <a:r>
              <a:rPr lang="zh-CN" altLang="en-US" sz="2400">
                <a:solidFill>
                  <a:schemeClr val="tx1"/>
                </a:solidFill>
              </a:rPr>
              <a:t>分：基本都做了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发答案后补交的作业按</a:t>
            </a:r>
            <a:r>
              <a:rPr lang="en-US" altLang="zh-CN" sz="2400">
                <a:solidFill>
                  <a:schemeClr val="tx1"/>
                </a:solidFill>
              </a:rPr>
              <a:t>8</a:t>
            </a:r>
            <a:r>
              <a:rPr lang="zh-CN" altLang="en-US" sz="2400">
                <a:solidFill>
                  <a:schemeClr val="tx1"/>
                </a:solidFill>
              </a:rPr>
              <a:t>分计，自己批改完发给助教即可，补交时间为期末前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170" y="537210"/>
            <a:ext cx="10487025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55" y="4203700"/>
            <a:ext cx="5367020" cy="21139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4505" y="332740"/>
            <a:ext cx="10458450" cy="1314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90" y="4668520"/>
            <a:ext cx="4471670" cy="1487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55" y="1840865"/>
            <a:ext cx="5705475" cy="2381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10" y="1900555"/>
            <a:ext cx="4502785" cy="47993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455" y="1562735"/>
            <a:ext cx="83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法二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6725" y="379730"/>
            <a:ext cx="7877175" cy="3676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495" y="4196080"/>
            <a:ext cx="3433445" cy="21056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1025" y="1562735"/>
            <a:ext cx="83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法一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8655" y="1118235"/>
            <a:ext cx="4548505" cy="379095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3365" y="0"/>
            <a:ext cx="5766435" cy="7027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30" y="953770"/>
            <a:ext cx="3695700" cy="771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80" y="243840"/>
            <a:ext cx="3209925" cy="41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265" y="5162550"/>
            <a:ext cx="215265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7335" y="2638425"/>
            <a:ext cx="3730625" cy="1580515"/>
          </a:xfrm>
        </p:spPr>
        <p:txBody>
          <a:bodyPr>
            <a:noAutofit/>
          </a:bodyPr>
          <a:p>
            <a:pPr marL="107950" indent="0">
              <a:buNone/>
            </a:pPr>
            <a:r>
              <a:rPr lang="zh-CN" altLang="en-US" sz="4800">
                <a:solidFill>
                  <a:schemeClr val="tx1"/>
                </a:solidFill>
              </a:rPr>
              <a:t>感</a:t>
            </a:r>
            <a:r>
              <a:rPr lang="en-US" altLang="zh-CN" sz="4800">
                <a:solidFill>
                  <a:schemeClr val="tx1"/>
                </a:solidFill>
              </a:rPr>
              <a:t> </a:t>
            </a:r>
            <a:r>
              <a:rPr lang="zh-CN" altLang="en-US" sz="4800">
                <a:solidFill>
                  <a:schemeClr val="tx1"/>
                </a:solidFill>
              </a:rPr>
              <a:t>谢</a:t>
            </a:r>
            <a:r>
              <a:rPr lang="en-US" altLang="zh-CN" sz="4800">
                <a:solidFill>
                  <a:schemeClr val="tx1"/>
                </a:solidFill>
              </a:rPr>
              <a:t> </a:t>
            </a:r>
            <a:r>
              <a:rPr lang="zh-CN" altLang="en-US" sz="4800">
                <a:solidFill>
                  <a:schemeClr val="tx1"/>
                </a:solidFill>
              </a:rPr>
              <a:t>聆</a:t>
            </a:r>
            <a:r>
              <a:rPr lang="en-US" altLang="zh-CN" sz="4800">
                <a:solidFill>
                  <a:schemeClr val="tx1"/>
                </a:solidFill>
              </a:rPr>
              <a:t> </a:t>
            </a:r>
            <a:r>
              <a:rPr lang="zh-CN" altLang="en-US" sz="4800">
                <a:solidFill>
                  <a:schemeClr val="tx1"/>
                </a:solidFill>
              </a:rPr>
              <a:t>听</a:t>
            </a:r>
            <a:endParaRPr lang="zh-CN" altLang="en-US" sz="4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2220" y="800100"/>
            <a:ext cx="6553200" cy="54806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551940"/>
            <a:ext cx="12020550" cy="25063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48155" y="4810125"/>
            <a:ext cx="4095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/>
                </a:solidFill>
              </a:rPr>
              <a:t>从右至左，不足补零</a:t>
            </a:r>
            <a:endParaRPr lang="zh-CN" altLang="en-US"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2135" y="459740"/>
            <a:ext cx="6531610" cy="59378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85155" y="308610"/>
            <a:ext cx="1014730" cy="6089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251065" y="309245"/>
            <a:ext cx="618490" cy="60833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8555" y="494030"/>
            <a:ext cx="11180445" cy="1137920"/>
          </a:xfrm>
        </p:spPr>
        <p:txBody>
          <a:bodyPr>
            <a:normAutofit fontScale="90000"/>
          </a:bodyPr>
          <a:p>
            <a:r>
              <a:rPr lang="zh-CN" altLang="en-US"/>
              <a:t>逻辑函数化简为其他形式</a:t>
            </a:r>
            <a:r>
              <a:rPr lang="en-US" altLang="zh-CN"/>
              <a:t> </a:t>
            </a:r>
            <a:br>
              <a:rPr lang="en-US" altLang="zh-CN"/>
            </a:br>
            <a:r>
              <a:rPr lang="zh-CN" altLang="en-US">
                <a:solidFill>
                  <a:schemeClr val="accent1"/>
                </a:solidFill>
              </a:rPr>
              <a:t>与非与非</a:t>
            </a:r>
            <a:r>
              <a:rPr lang="en-US" altLang="zh-CN"/>
              <a:t>     </a:t>
            </a:r>
            <a:r>
              <a:rPr lang="zh-CN" altLang="en-US"/>
              <a:t>与或非</a:t>
            </a:r>
            <a:r>
              <a:rPr lang="en-US" altLang="zh-CN"/>
              <a:t>   </a:t>
            </a:r>
            <a:r>
              <a:rPr lang="en-US" altLang="zh-CN"/>
              <a:t> </a:t>
            </a:r>
            <a:r>
              <a:rPr lang="zh-CN" altLang="en-US"/>
              <a:t>或与</a:t>
            </a:r>
            <a:r>
              <a:rPr lang="en-US" altLang="zh-CN"/>
              <a:t>      </a:t>
            </a:r>
            <a:r>
              <a:rPr lang="zh-CN" altLang="en-US"/>
              <a:t>或非或非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9765" y="1991360"/>
            <a:ext cx="7183755" cy="42710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8555" y="494030"/>
            <a:ext cx="11180445" cy="1137920"/>
          </a:xfrm>
        </p:spPr>
        <p:txBody>
          <a:bodyPr>
            <a:normAutofit fontScale="90000"/>
          </a:bodyPr>
          <a:p>
            <a:r>
              <a:rPr lang="zh-CN" altLang="en-US"/>
              <a:t>逻辑函数化简为其他形式</a:t>
            </a:r>
            <a:r>
              <a:rPr lang="en-US" altLang="zh-CN"/>
              <a:t> </a:t>
            </a:r>
            <a:br>
              <a:rPr lang="en-US" altLang="zh-CN"/>
            </a:br>
            <a:r>
              <a:rPr lang="zh-CN" altLang="en-US">
                <a:solidFill>
                  <a:schemeClr val="tx1"/>
                </a:solidFill>
              </a:rPr>
              <a:t>与非与非</a:t>
            </a:r>
            <a:r>
              <a:rPr lang="en-US" altLang="zh-CN"/>
              <a:t>     </a:t>
            </a:r>
            <a:r>
              <a:rPr lang="zh-CN" altLang="en-US">
                <a:solidFill>
                  <a:schemeClr val="accent1"/>
                </a:solidFill>
              </a:rPr>
              <a:t>与或非</a:t>
            </a:r>
            <a:r>
              <a:rPr lang="en-US" altLang="zh-CN"/>
              <a:t>   </a:t>
            </a:r>
            <a:r>
              <a:rPr lang="en-US" altLang="zh-CN"/>
              <a:t> </a:t>
            </a:r>
            <a:r>
              <a:rPr lang="zh-CN" altLang="en-US"/>
              <a:t>或与</a:t>
            </a:r>
            <a:r>
              <a:rPr lang="en-US" altLang="zh-CN"/>
              <a:t>      </a:t>
            </a:r>
            <a:r>
              <a:rPr lang="zh-CN" altLang="en-US"/>
              <a:t>或非或非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1818640"/>
            <a:ext cx="8032115" cy="45523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WPS 演示</Application>
  <PresentationFormat>宽屏</PresentationFormat>
  <Paragraphs>99</Paragraphs>
  <Slides>44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优设标题黑</vt:lpstr>
      <vt:lpstr>黑体</vt:lpstr>
      <vt:lpstr>WPS</vt:lpstr>
      <vt:lpstr>PowerPoint 演示文稿</vt:lpstr>
      <vt:lpstr>PowerPoint 演示文稿</vt:lpstr>
      <vt:lpstr>作业标准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逻辑函数化简为其他形式  与非与非     与或非    或与      或非或非</vt:lpstr>
      <vt:lpstr>逻辑函数化简为其他形式  与非与非     与或非    或与      或非或非</vt:lpstr>
      <vt:lpstr>逻辑函数化简为其他形式  与非与非     与或非    或与      或非或非</vt:lpstr>
      <vt:lpstr>逻辑函数化简为其他形式  与非与非     与或非    或与      或非或非</vt:lpstr>
      <vt:lpstr>PowerPoint 演示文稿</vt:lpstr>
      <vt:lpstr>PowerPoint 演示文稿</vt:lpstr>
      <vt:lpstr>无关项：约束项与任意项（教材P47）</vt:lpstr>
      <vt:lpstr>PowerPoint 演示文稿</vt:lpstr>
      <vt:lpstr>PowerPoint 演示文稿</vt:lpstr>
      <vt:lpstr>PowerPoint 演示文稿</vt:lpstr>
      <vt:lpstr>“异或”的性质</vt:lpstr>
      <vt:lpstr>“异或”的性质</vt:lpstr>
      <vt:lpstr>PowerPoint 演示文稿</vt:lpstr>
      <vt:lpstr>“异或”的卡诺图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扶不起的斗爷</cp:lastModifiedBy>
  <cp:revision>199</cp:revision>
  <dcterms:created xsi:type="dcterms:W3CDTF">2019-06-19T02:08:00Z</dcterms:created>
  <dcterms:modified xsi:type="dcterms:W3CDTF">2025-03-19T14:41:08Z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70391A181590460B8EEACECFF384FE37_11</vt:lpwstr>
  </property>
</Properties>
</file>